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5"/>
  </p:notesMasterIdLst>
  <p:handoutMasterIdLst>
    <p:handoutMasterId r:id="rId16"/>
  </p:handoutMasterIdLst>
  <p:sldIdLst>
    <p:sldId id="285" r:id="rId5"/>
    <p:sldId id="286" r:id="rId6"/>
    <p:sldId id="295" r:id="rId7"/>
    <p:sldId id="287" r:id="rId8"/>
    <p:sldId id="288" r:id="rId9"/>
    <p:sldId id="289" r:id="rId10"/>
    <p:sldId id="290" r:id="rId11"/>
    <p:sldId id="291" r:id="rId12"/>
    <p:sldId id="293" r:id="rId13"/>
    <p:sldId id="292" r:id="rId14"/>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52" dt="2023-05-16T07:53:43.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79" d="100"/>
          <a:sy n="79" d="100"/>
        </p:scale>
        <p:origin x="110" y="221"/>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undo custSel addSld delSld modSld sldOrd">
      <pc:chgData name="luna hilversum" userId="5bc927321dd52d07" providerId="LiveId" clId="{F81D7C93-517D-43AA-858F-F88EF32D2732}" dt="2023-05-16T07:53:43.737" v="238" actId="1076"/>
      <pc:docMkLst>
        <pc:docMk/>
      </pc:docMkLst>
      <pc:sldChg chg="modSp mod">
        <pc:chgData name="luna hilversum" userId="5bc927321dd52d07" providerId="LiveId" clId="{F81D7C93-517D-43AA-858F-F88EF32D2732}" dt="2023-05-16T07:07:15.262" v="213" actId="27636"/>
        <pc:sldMkLst>
          <pc:docMk/>
          <pc:sldMk cId="1912145879" sldId="286"/>
        </pc:sldMkLst>
        <pc:spChg chg="mod">
          <ac:chgData name="luna hilversum" userId="5bc927321dd52d07" providerId="LiveId" clId="{F81D7C93-517D-43AA-858F-F88EF32D2732}" dt="2023-05-16T07:07:15.262" v="213" actId="27636"/>
          <ac:spMkLst>
            <pc:docMk/>
            <pc:sldMk cId="1912145879" sldId="286"/>
            <ac:spMk id="3" creationId="{355AC0B0-4853-FEB0-EEED-1DE5A39A108A}"/>
          </ac:spMkLst>
        </pc:spChg>
      </pc:sldChg>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6T07:24:09.363" v="231" actId="5793"/>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6T07:24:09.363" v="231" actId="5793"/>
          <ac:spMkLst>
            <pc:docMk/>
            <pc:sldMk cId="464258295" sldId="288"/>
            <ac:spMk id="3" creationId="{688C03CA-109A-17AB-BB16-F757BFABFDA0}"/>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sldChg chg="modSp new del mod ord">
        <pc:chgData name="luna hilversum" userId="5bc927321dd52d07" providerId="LiveId" clId="{F81D7C93-517D-43AA-858F-F88EF32D2732}" dt="2023-05-16T07:08:09.345" v="219" actId="47"/>
        <pc:sldMkLst>
          <pc:docMk/>
          <pc:sldMk cId="1524936819" sldId="294"/>
        </pc:sldMkLst>
        <pc:spChg chg="mod">
          <ac:chgData name="luna hilversum" userId="5bc927321dd52d07" providerId="LiveId" clId="{F81D7C93-517D-43AA-858F-F88EF32D2732}" dt="2023-05-16T07:07:57.949" v="216" actId="1076"/>
          <ac:spMkLst>
            <pc:docMk/>
            <pc:sldMk cId="1524936819" sldId="294"/>
            <ac:spMk id="2" creationId="{21845429-55D4-87B1-AA60-83D8536BACCB}"/>
          </ac:spMkLst>
        </pc:spChg>
        <pc:spChg chg="mod">
          <ac:chgData name="luna hilversum" userId="5bc927321dd52d07" providerId="LiveId" clId="{F81D7C93-517D-43AA-858F-F88EF32D2732}" dt="2023-05-16T07:03:43.669" v="187" actId="20577"/>
          <ac:spMkLst>
            <pc:docMk/>
            <pc:sldMk cId="1524936819" sldId="294"/>
            <ac:spMk id="3" creationId="{F0C9643F-F110-E2D6-0FEC-3324EDA3CFA8}"/>
          </ac:spMkLst>
        </pc:spChg>
      </pc:sldChg>
      <pc:sldChg chg="addSp delSp modSp new mod modClrScheme chgLayout">
        <pc:chgData name="luna hilversum" userId="5bc927321dd52d07" providerId="LiveId" clId="{F81D7C93-517D-43AA-858F-F88EF32D2732}" dt="2023-05-16T07:53:43.737" v="238" actId="1076"/>
        <pc:sldMkLst>
          <pc:docMk/>
          <pc:sldMk cId="382634785" sldId="295"/>
        </pc:sldMkLst>
        <pc:spChg chg="mod">
          <ac:chgData name="luna hilversum" userId="5bc927321dd52d07" providerId="LiveId" clId="{F81D7C93-517D-43AA-858F-F88EF32D2732}" dt="2023-05-16T07:53:39.878" v="236" actId="26606"/>
          <ac:spMkLst>
            <pc:docMk/>
            <pc:sldMk cId="382634785" sldId="295"/>
            <ac:spMk id="2" creationId="{E2304C41-FD6B-9CFE-205B-CA51C0BCAAB2}"/>
          </ac:spMkLst>
        </pc:spChg>
        <pc:spChg chg="del mod">
          <ac:chgData name="luna hilversum" userId="5bc927321dd52d07" providerId="LiveId" clId="{F81D7C93-517D-43AA-858F-F88EF32D2732}" dt="2023-05-16T07:53:21.732" v="232"/>
          <ac:spMkLst>
            <pc:docMk/>
            <pc:sldMk cId="382634785" sldId="295"/>
            <ac:spMk id="3" creationId="{098FDA06-8BC9-C66E-A8F1-763A97ABAA1C}"/>
          </ac:spMkLst>
        </pc:spChg>
        <pc:spChg chg="add del mod">
          <ac:chgData name="luna hilversum" userId="5bc927321dd52d07" providerId="LiveId" clId="{F81D7C93-517D-43AA-858F-F88EF32D2732}" dt="2023-05-16T07:53:39.878" v="236" actId="26606"/>
          <ac:spMkLst>
            <pc:docMk/>
            <pc:sldMk cId="382634785" sldId="295"/>
            <ac:spMk id="1031" creationId="{BD15E158-25F3-EB1D-9502-72B6B5CA3E43}"/>
          </ac:spMkLst>
        </pc:spChg>
        <pc:picChg chg="add mod">
          <ac:chgData name="luna hilversum" userId="5bc927321dd52d07" providerId="LiveId" clId="{F81D7C93-517D-43AA-858F-F88EF32D2732}" dt="2023-05-16T07:53:43.737" v="238" actId="1076"/>
          <ac:picMkLst>
            <pc:docMk/>
            <pc:sldMk cId="382634785" sldId="295"/>
            <ac:picMk id="1026" creationId="{92493E07-0398-33C6-1A74-A9A6F49AAA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16-5-2023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16-5-2023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16-5-2023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16-5-2023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16-5-2023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16-5-2023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16-5-2023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16-5-2023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normAutofit/>
          </a:bodyPr>
          <a:lstStyle/>
          <a:p>
            <a:r>
              <a:rPr lang="en-NL" dirty="0"/>
              <a:t>Persona</a:t>
            </a:r>
          </a:p>
          <a:p>
            <a:r>
              <a:rPr lang="en-NL" dirty="0"/>
              <a:t>The main protagonist</a:t>
            </a:r>
          </a:p>
          <a:p>
            <a:r>
              <a:rPr lang="en-NL" dirty="0"/>
              <a:t>The story line</a:t>
            </a:r>
          </a:p>
          <a:p>
            <a:r>
              <a:rPr lang="en-NL" dirty="0"/>
              <a:t>The game</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04C41-FD6B-9CFE-205B-CA51C0BCAAB2}"/>
              </a:ext>
            </a:extLst>
          </p:cNvPr>
          <p:cNvSpPr>
            <a:spLocks noGrp="1"/>
          </p:cNvSpPr>
          <p:nvPr>
            <p:ph type="title"/>
          </p:nvPr>
        </p:nvSpPr>
        <p:spPr>
          <a:xfrm>
            <a:off x="2231136" y="964692"/>
            <a:ext cx="7729728" cy="1188720"/>
          </a:xfrm>
        </p:spPr>
        <p:txBody>
          <a:bodyPr anchor="ctr">
            <a:normAutofit/>
          </a:bodyPr>
          <a:lstStyle/>
          <a:p>
            <a:r>
              <a:rPr lang="en-NL" dirty="0"/>
              <a:t>Persona</a:t>
            </a:r>
            <a:endParaRPr lang="nl-NL" dirty="0"/>
          </a:p>
        </p:txBody>
      </p:sp>
      <p:pic>
        <p:nvPicPr>
          <p:cNvPr id="1026" name="Picture 2">
            <a:extLst>
              <a:ext uri="{FF2B5EF4-FFF2-40B4-BE49-F238E27FC236}">
                <a16:creationId xmlns:a16="http://schemas.microsoft.com/office/drawing/2014/main" id="{92493E07-0398-33C6-1A74-A9A6F49AA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p:blipFill>
        <p:spPr bwMode="auto">
          <a:xfrm>
            <a:off x="3558377" y="2444933"/>
            <a:ext cx="5075245" cy="390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nl-NL" dirty="0"/>
              <a:t>M</a:t>
            </a:r>
            <a:r>
              <a:rPr lang="en-NL" dirty="0" err="1"/>
              <a:t>ovement</a:t>
            </a:r>
            <a:r>
              <a:rPr lang="en-NL"/>
              <a:t> </a:t>
            </a:r>
            <a:endParaRPr lang="en-NL" dirty="0"/>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46</TotalTime>
  <Words>137</Words>
  <Application>Microsoft Office PowerPoint</Application>
  <PresentationFormat>Breedbeeld</PresentationFormat>
  <Paragraphs>32</Paragraphs>
  <Slides>10</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vt:i4>
      </vt:variant>
    </vt:vector>
  </HeadingPairs>
  <TitlesOfParts>
    <vt:vector size="14" baseType="lpstr">
      <vt:lpstr>Arial</vt:lpstr>
      <vt:lpstr>Calibri</vt:lpstr>
      <vt:lpstr>Gill Sans MT</vt:lpstr>
      <vt:lpstr>Pakket</vt:lpstr>
      <vt:lpstr>Project b</vt:lpstr>
      <vt:lpstr>Wat wij al hebben gedaan</vt:lpstr>
      <vt:lpstr>Persona</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2023-05-16T07:53:52Z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